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184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540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2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85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345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35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33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32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368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43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447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81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53694-3D79-5043-A3E3-57546555C49B}" type="datetimeFigureOut">
              <a:rPr lang="en-US" smtClean="0"/>
              <a:t>17-12-08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D3E17-1EE8-C044-A18E-0B04D0766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717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6191977" y="185755"/>
            <a:ext cx="0" cy="67317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5526402" y="3039100"/>
            <a:ext cx="1300548" cy="71907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054272" y="858933"/>
            <a:ext cx="275410" cy="107861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endCxn id="6" idx="2"/>
          </p:cNvCxnSpPr>
          <p:nvPr/>
        </p:nvCxnSpPr>
        <p:spPr>
          <a:xfrm flipH="1">
            <a:off x="5526402" y="2266487"/>
            <a:ext cx="650274" cy="11321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endCxn id="6" idx="6"/>
          </p:cNvCxnSpPr>
          <p:nvPr/>
        </p:nvCxnSpPr>
        <p:spPr>
          <a:xfrm>
            <a:off x="6222579" y="2266487"/>
            <a:ext cx="604371" cy="11321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5977769" y="5158086"/>
            <a:ext cx="397815" cy="47428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stCxn id="12" idx="1"/>
            <a:endCxn id="6" idx="2"/>
          </p:cNvCxnSpPr>
          <p:nvPr/>
        </p:nvCxnSpPr>
        <p:spPr>
          <a:xfrm flipH="1" flipV="1">
            <a:off x="5526402" y="3398639"/>
            <a:ext cx="451367" cy="19965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2" idx="3"/>
            <a:endCxn id="6" idx="6"/>
          </p:cNvCxnSpPr>
          <p:nvPr/>
        </p:nvCxnSpPr>
        <p:spPr>
          <a:xfrm flipV="1">
            <a:off x="6375584" y="3398639"/>
            <a:ext cx="451366" cy="19965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2" idx="2"/>
          </p:cNvCxnSpPr>
          <p:nvPr/>
        </p:nvCxnSpPr>
        <p:spPr>
          <a:xfrm flipH="1">
            <a:off x="6161375" y="5632370"/>
            <a:ext cx="15302" cy="4130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6084874" y="6045463"/>
            <a:ext cx="137705" cy="5813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163129" y="1017957"/>
            <a:ext cx="6042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CTD</a:t>
            </a:r>
            <a:endParaRPr lang="en-US" sz="2000" dirty="0"/>
          </a:p>
        </p:txBody>
      </p:sp>
      <p:sp>
        <p:nvSpPr>
          <p:cNvPr id="37" name="TextBox 36"/>
          <p:cNvSpPr txBox="1"/>
          <p:nvPr/>
        </p:nvSpPr>
        <p:spPr>
          <a:xfrm>
            <a:off x="4163129" y="3845135"/>
            <a:ext cx="5637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Net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3978695" y="4973420"/>
            <a:ext cx="1046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Cod end</a:t>
            </a:r>
            <a:endParaRPr lang="en-US" sz="2000" dirty="0"/>
          </a:p>
        </p:txBody>
      </p:sp>
      <p:sp>
        <p:nvSpPr>
          <p:cNvPr id="39" name="TextBox 38"/>
          <p:cNvSpPr txBox="1"/>
          <p:nvPr/>
        </p:nvSpPr>
        <p:spPr>
          <a:xfrm>
            <a:off x="3596899" y="6045463"/>
            <a:ext cx="2016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Depressor weight </a:t>
            </a:r>
            <a:endParaRPr lang="en-US" sz="2000" dirty="0"/>
          </a:p>
        </p:txBody>
      </p:sp>
      <p:sp>
        <p:nvSpPr>
          <p:cNvPr id="40" name="Snip Same Side Corner Rectangle 39"/>
          <p:cNvSpPr/>
          <p:nvPr/>
        </p:nvSpPr>
        <p:spPr>
          <a:xfrm>
            <a:off x="6360283" y="3291546"/>
            <a:ext cx="122403" cy="244803"/>
          </a:xfrm>
          <a:prstGeom prst="snip2Same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/>
          <p:cNvCxnSpPr>
            <a:stCxn id="40" idx="3"/>
            <a:endCxn id="6" idx="0"/>
          </p:cNvCxnSpPr>
          <p:nvPr/>
        </p:nvCxnSpPr>
        <p:spPr>
          <a:xfrm flipH="1" flipV="1">
            <a:off x="6176676" y="3039100"/>
            <a:ext cx="244809" cy="25244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6" idx="5"/>
            <a:endCxn id="40" idx="3"/>
          </p:cNvCxnSpPr>
          <p:nvPr/>
        </p:nvCxnSpPr>
        <p:spPr>
          <a:xfrm flipH="1" flipV="1">
            <a:off x="6421485" y="3291546"/>
            <a:ext cx="215004" cy="3613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844743" y="2707077"/>
            <a:ext cx="13773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Flow meter</a:t>
            </a:r>
          </a:p>
        </p:txBody>
      </p:sp>
      <p:cxnSp>
        <p:nvCxnSpPr>
          <p:cNvPr id="47" name="Straight Arrow Connector 46"/>
          <p:cNvCxnSpPr>
            <a:stCxn id="36" idx="3"/>
            <a:endCxn id="7" idx="1"/>
          </p:cNvCxnSpPr>
          <p:nvPr/>
        </p:nvCxnSpPr>
        <p:spPr>
          <a:xfrm>
            <a:off x="4767331" y="1218012"/>
            <a:ext cx="1286941" cy="1802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45" idx="3"/>
            <a:endCxn id="40" idx="2"/>
          </p:cNvCxnSpPr>
          <p:nvPr/>
        </p:nvCxnSpPr>
        <p:spPr>
          <a:xfrm>
            <a:off x="5222043" y="2907132"/>
            <a:ext cx="1138240" cy="5068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7" idx="3"/>
          </p:cNvCxnSpPr>
          <p:nvPr/>
        </p:nvCxnSpPr>
        <p:spPr>
          <a:xfrm>
            <a:off x="4726880" y="4045190"/>
            <a:ext cx="746344" cy="16927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38" idx="3"/>
            <a:endCxn id="12" idx="3"/>
          </p:cNvCxnSpPr>
          <p:nvPr/>
        </p:nvCxnSpPr>
        <p:spPr>
          <a:xfrm>
            <a:off x="5025225" y="5173475"/>
            <a:ext cx="1350359" cy="22175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endCxn id="34" idx="1"/>
          </p:cNvCxnSpPr>
          <p:nvPr/>
        </p:nvCxnSpPr>
        <p:spPr>
          <a:xfrm>
            <a:off x="5754348" y="6336154"/>
            <a:ext cx="33052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7" idx="2"/>
          </p:cNvCxnSpPr>
          <p:nvPr/>
        </p:nvCxnSpPr>
        <p:spPr>
          <a:xfrm>
            <a:off x="6191977" y="1937548"/>
            <a:ext cx="0" cy="3289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Rounded Rectangle 59"/>
          <p:cNvSpPr/>
          <p:nvPr/>
        </p:nvSpPr>
        <p:spPr>
          <a:xfrm>
            <a:off x="6161375" y="2174693"/>
            <a:ext cx="61204" cy="19889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3844743" y="2004255"/>
            <a:ext cx="14740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Pressure tag</a:t>
            </a:r>
            <a:endParaRPr lang="en-US" sz="2000" dirty="0"/>
          </a:p>
        </p:txBody>
      </p:sp>
      <p:cxnSp>
        <p:nvCxnSpPr>
          <p:cNvPr id="63" name="Straight Arrow Connector 62"/>
          <p:cNvCxnSpPr>
            <a:stCxn id="61" idx="3"/>
            <a:endCxn id="60" idx="3"/>
          </p:cNvCxnSpPr>
          <p:nvPr/>
        </p:nvCxnSpPr>
        <p:spPr>
          <a:xfrm>
            <a:off x="5318824" y="2204310"/>
            <a:ext cx="903755" cy="698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D7100_56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5" t="12805" r="28591" b="51190"/>
          <a:stretch/>
        </p:blipFill>
        <p:spPr>
          <a:xfrm rot="16200000">
            <a:off x="-1857658" y="1860310"/>
            <a:ext cx="6855348" cy="31400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cxnSp>
        <p:nvCxnSpPr>
          <p:cNvPr id="35" name="Straight Arrow Connector 34"/>
          <p:cNvCxnSpPr>
            <a:stCxn id="36" idx="1"/>
          </p:cNvCxnSpPr>
          <p:nvPr/>
        </p:nvCxnSpPr>
        <p:spPr>
          <a:xfrm flipH="1">
            <a:off x="1395312" y="1218012"/>
            <a:ext cx="2767817" cy="20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61" idx="1"/>
          </p:cNvCxnSpPr>
          <p:nvPr/>
        </p:nvCxnSpPr>
        <p:spPr>
          <a:xfrm flipH="1">
            <a:off x="1536411" y="2204310"/>
            <a:ext cx="2308332" cy="1692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45" idx="1"/>
          </p:cNvCxnSpPr>
          <p:nvPr/>
        </p:nvCxnSpPr>
        <p:spPr>
          <a:xfrm flipH="1">
            <a:off x="1912676" y="2907132"/>
            <a:ext cx="1932067" cy="11380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7" idx="1"/>
          </p:cNvCxnSpPr>
          <p:nvPr/>
        </p:nvCxnSpPr>
        <p:spPr>
          <a:xfrm flipH="1">
            <a:off x="2351650" y="4045190"/>
            <a:ext cx="1811479" cy="5960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2347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10</Words>
  <Application>Microsoft Macintosh PowerPoint</Application>
  <PresentationFormat>On-screen Show (4:3)</PresentationFormat>
  <Paragraphs>6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Dalhousie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Hansen Johnson</dc:creator>
  <cp:lastModifiedBy>Hansen Johnson</cp:lastModifiedBy>
  <cp:revision>3</cp:revision>
  <dcterms:created xsi:type="dcterms:W3CDTF">2017-07-06T19:15:21Z</dcterms:created>
  <dcterms:modified xsi:type="dcterms:W3CDTF">2017-12-08T09:57:55Z</dcterms:modified>
</cp:coreProperties>
</file>

<file path=docProps/thumbnail.jpeg>
</file>